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63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8F23C-5BB6-48D1-9E9F-E3F6EEE86C46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FC02B-00C4-4611-8EE8-4327D84403A7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5168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8F23C-5BB6-48D1-9E9F-E3F6EEE86C46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FC02B-00C4-4611-8EE8-4327D84403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166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8F23C-5BB6-48D1-9E9F-E3F6EEE86C46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FC02B-00C4-4611-8EE8-4327D84403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653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8F23C-5BB6-48D1-9E9F-E3F6EEE86C46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FC02B-00C4-4611-8EE8-4327D84403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661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8F23C-5BB6-48D1-9E9F-E3F6EEE86C46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FC02B-00C4-4611-8EE8-4327D84403A7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17353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8F23C-5BB6-48D1-9E9F-E3F6EEE86C46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FC02B-00C4-4611-8EE8-4327D84403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6506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8F23C-5BB6-48D1-9E9F-E3F6EEE86C46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FC02B-00C4-4611-8EE8-4327D84403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80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8F23C-5BB6-48D1-9E9F-E3F6EEE86C46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FC02B-00C4-4611-8EE8-4327D84403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5300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8F23C-5BB6-48D1-9E9F-E3F6EEE86C46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FC02B-00C4-4611-8EE8-4327D84403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377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C078F23C-5BB6-48D1-9E9F-E3F6EEE86C46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C4FC02B-00C4-4611-8EE8-4327D84403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159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8F23C-5BB6-48D1-9E9F-E3F6EEE86C46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FC02B-00C4-4611-8EE8-4327D84403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674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C078F23C-5BB6-48D1-9E9F-E3F6EEE86C46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FC4FC02B-00C4-4611-8EE8-4327D84403A7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3999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367" y="758952"/>
            <a:ext cx="9791700" cy="4895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5152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0338" y="2362200"/>
            <a:ext cx="9391650" cy="2990850"/>
          </a:xfrm>
        </p:spPr>
      </p:pic>
    </p:spTree>
    <p:extLst>
      <p:ext uri="{BB962C8B-B14F-4D97-AF65-F5344CB8AC3E}">
        <p14:creationId xmlns:p14="http://schemas.microsoft.com/office/powerpoint/2010/main" val="9086259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80" y="2277923"/>
            <a:ext cx="9058275" cy="3362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61503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80" y="2176251"/>
            <a:ext cx="9058275" cy="3362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62926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3027" y="2071550"/>
            <a:ext cx="7000486" cy="4022725"/>
          </a:xfrm>
        </p:spPr>
      </p:pic>
    </p:spTree>
    <p:extLst>
      <p:ext uri="{BB962C8B-B14F-4D97-AF65-F5344CB8AC3E}">
        <p14:creationId xmlns:p14="http://schemas.microsoft.com/office/powerpoint/2010/main" val="899125675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</TotalTime>
  <Words>0</Words>
  <Application>Microsoft Office PowerPoint</Application>
  <PresentationFormat>Widescreen</PresentationFormat>
  <Paragraphs>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Calibri</vt:lpstr>
      <vt:lpstr>Calibri Light</vt:lpstr>
      <vt:lpstr>Retrospect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Salah Aldeen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Dalia Sami</dc:creator>
  <cp:lastModifiedBy>Dalia Sami</cp:lastModifiedBy>
  <cp:revision>1</cp:revision>
  <dcterms:created xsi:type="dcterms:W3CDTF">2018-01-03T18:17:22Z</dcterms:created>
  <dcterms:modified xsi:type="dcterms:W3CDTF">2018-01-03T18:19:46Z</dcterms:modified>
</cp:coreProperties>
</file>